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4323ffac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4323ffac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42c5c9560a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42c5c9560a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42f0e8d361_0_49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42f0e8d361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42f0e8d361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42f0e8d361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42f0e8d361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42f0e8d361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42c5c9560a_0_2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42c5c9560a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2f0e8d361_0_4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2f0e8d361_0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42c5c9560a_0_2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42c5c9560a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youtube.com/watch?v=O2aYmR7SgzA" TargetMode="External"/><Relationship Id="rId4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unity3d.com/Manual/UIElements.html" TargetMode="External"/><Relationship Id="rId4" Type="http://schemas.openxmlformats.org/officeDocument/2006/relationships/hyperlink" Target="https://docs.unity3d.com/Manual/UIElements.html" TargetMode="External"/><Relationship Id="rId5" Type="http://schemas.openxmlformats.org/officeDocument/2006/relationships/hyperlink" Target="https://docs.unity3d.com/Manual/UIElements.html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youtube.com/watch?v=yhB921bDLYA" TargetMode="External"/><Relationship Id="rId4" Type="http://schemas.openxmlformats.org/officeDocument/2006/relationships/hyperlink" Target="https://www.youtube.com/shorts/O2aYmR7SgzA" TargetMode="External"/><Relationship Id="rId5" Type="http://schemas.openxmlformats.org/officeDocument/2006/relationships/hyperlink" Target="https://www.youtube.com/watch?v=yUXFHAOXhcA" TargetMode="External"/><Relationship Id="rId6" Type="http://schemas.openxmlformats.org/officeDocument/2006/relationships/hyperlink" Target="https://www.youtube.com/watch?v=O2aYmR7SgzA" TargetMode="External"/><Relationship Id="rId7" Type="http://schemas.openxmlformats.org/officeDocument/2006/relationships/hyperlink" Target="https://store.steampowered.com/app/294100/RimWorld/" TargetMode="External"/><Relationship Id="rId8" Type="http://schemas.openxmlformats.org/officeDocument/2006/relationships/hyperlink" Target="https://store.steampowered.com/app/438100/VRChat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Relationship Id="rId4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gif"/><Relationship Id="rId4" Type="http://schemas.openxmlformats.org/officeDocument/2006/relationships/image" Target="../media/image5.gif"/><Relationship Id="rId5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 UI System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Von Collin und Minoush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few UI concepts made with the Quest 2 hand tracking system. Leave a comment to let us know which one is your favorite!&#10;&#10;See in Asset Store: https://u3d.as/2Sge&#10;Try Nova for free: https://u3d.as/2Uqs&#10;&#10;Learn more at https://novaui.io&#10;&#10;Music:&#10;Tea Time by Ofshane&#10;&#10;#shorts #unity #assetstore #userinterface #gamedev #indiedev #quest2 #vr  #augmentedreality" id="120" name="Google Shape;120;p22" title="Unity AR/VR UI Concepts | Nova #short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800" y="475763"/>
            <a:ext cx="7452400" cy="419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730000" y="707025"/>
            <a:ext cx="4270200" cy="5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Ressourcen und Hilfsmittel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730000" y="1924800"/>
            <a:ext cx="7301700" cy="18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https://docs.unity3d.com/Manual/UIElements.html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https://docs.unity3d.com/Packages/com.unity.ugui@1.0/manual/UICanvas.html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https://docs.unity3d.com/Packages/com.unity.xr.interaction.toolkit@2.3/manual/index.html</a:t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Quellen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730000" y="1701175"/>
            <a:ext cx="3300900" cy="32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3F3F3"/>
                </a:solidFill>
              </a:rPr>
              <a:t>Videos:</a:t>
            </a:r>
            <a:endParaRPr b="1" sz="15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https://www.youtube.com/watch?v=yhB921bDLYA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https://www.youtube.com/shorts/O2aYmR7SgzA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https://www.youtube.com/watch?v=yUXFHAOXhcA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6"/>
              </a:rPr>
              <a:t>https://www.youtube.com/watch?v=O2aYmR7SgzA</a:t>
            </a:r>
            <a:endParaRPr sz="1400"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4840900" y="1701175"/>
            <a:ext cx="3300900" cy="32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3F3F3"/>
                </a:solidFill>
              </a:rPr>
              <a:t>Spiele</a:t>
            </a:r>
            <a:r>
              <a:rPr b="1" lang="en" sz="1500">
                <a:solidFill>
                  <a:srgbClr val="F3F3F3"/>
                </a:solidFill>
              </a:rPr>
              <a:t>:</a:t>
            </a:r>
            <a:endParaRPr b="1" sz="15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Rimworld: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7"/>
              </a:rPr>
              <a:t>https://store.steampowered.com/app/294100/RimWorld/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VR-Chat: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8"/>
              </a:rPr>
              <a:t>https://store.steampowered.com/app/438100/VRChat/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720625" y="25226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Toolkit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734675" y="3057825"/>
            <a:ext cx="7688700" cy="14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2737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25"/>
              <a:buChar char="●"/>
            </a:pPr>
            <a:r>
              <a:rPr lang="en" sz="1325"/>
              <a:t>auch als "UIElements" </a:t>
            </a:r>
            <a:endParaRPr sz="1325"/>
          </a:p>
          <a:p>
            <a:pPr indent="-312737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25"/>
              <a:buChar char="●"/>
            </a:pPr>
            <a:r>
              <a:rPr lang="en" sz="1325"/>
              <a:t>neueres UI-System, um die Einschränkungen zu beseitigen</a:t>
            </a:r>
            <a:endParaRPr sz="1325"/>
          </a:p>
          <a:p>
            <a:pPr indent="-312737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25"/>
              <a:buChar char="●"/>
            </a:pPr>
            <a:r>
              <a:rPr lang="en" sz="1325"/>
              <a:t>von der Szenenhierarchie getrennt </a:t>
            </a:r>
            <a:endParaRPr sz="1325"/>
          </a:p>
          <a:p>
            <a:pPr indent="-312737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25"/>
              <a:buChar char="●"/>
            </a:pPr>
            <a:r>
              <a:rPr lang="en" sz="1325"/>
              <a:t>flexibler, effizienter und skalierbarer ist als das alte UI-System</a:t>
            </a:r>
            <a:endParaRPr sz="1325"/>
          </a:p>
          <a:p>
            <a:pPr indent="-312737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25"/>
              <a:buChar char="●"/>
            </a:pPr>
            <a:r>
              <a:rPr lang="en" sz="1325"/>
              <a:t>Probleme mit world space UI</a:t>
            </a:r>
            <a:endParaRPr sz="1325"/>
          </a:p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733775" y="589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 UI (Legacy)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733775" y="1065150"/>
            <a:ext cx="7688700" cy="15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30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" sz="1302"/>
              <a:t>basiert hauptsächlich auf GameObjects und Komponenten innerhalb der Unity-Szenenhierarchie</a:t>
            </a:r>
            <a:endParaRPr sz="1302"/>
          </a:p>
          <a:p>
            <a:pPr indent="-31130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" sz="1302"/>
              <a:t>Unity UI verwendet RectTransform-Komponente, um die Position, Größe und Verankerung von UI-Elementen innerhalb eines Canvas zu definieren</a:t>
            </a:r>
            <a:endParaRPr sz="1302"/>
          </a:p>
          <a:p>
            <a:pPr indent="-31130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" sz="1302"/>
              <a:t>bietet Komponenten, wie Text, Bilder, Schaltflächen, Schieberegler usw. </a:t>
            </a:r>
            <a:endParaRPr sz="1302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2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733775" y="589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Canvas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727650" y="1699300"/>
            <a:ext cx="7688700" cy="15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30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" sz="1302"/>
              <a:t>Overlay</a:t>
            </a:r>
            <a:endParaRPr sz="1302"/>
          </a:p>
          <a:p>
            <a:pPr indent="-31130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3"/>
              <a:buChar char="○"/>
            </a:pPr>
            <a:r>
              <a:rPr lang="en" sz="1302"/>
              <a:t>statische Platzierung, getrennt von der Welt</a:t>
            </a:r>
            <a:endParaRPr sz="1302"/>
          </a:p>
          <a:p>
            <a:pPr indent="-31130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" sz="1302"/>
              <a:t>Camera Space</a:t>
            </a:r>
            <a:endParaRPr sz="1302"/>
          </a:p>
          <a:p>
            <a:pPr indent="-31130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3"/>
              <a:buChar char="○"/>
            </a:pPr>
            <a:r>
              <a:rPr lang="en" sz="1302"/>
              <a:t>statische Platzierung, existiert in der Welt</a:t>
            </a:r>
            <a:endParaRPr sz="1302"/>
          </a:p>
          <a:p>
            <a:pPr indent="-31130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" sz="1302"/>
              <a:t>World Space</a:t>
            </a:r>
            <a:endParaRPr sz="1302"/>
          </a:p>
          <a:p>
            <a:pPr indent="-311308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3"/>
              <a:buChar char="○"/>
            </a:pPr>
            <a:r>
              <a:rPr lang="en" sz="1302"/>
              <a:t>ist dynamisch, existiert in der Welt</a:t>
            </a:r>
            <a:endParaRPr sz="1302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2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 UI (Legacy)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713" y="1099675"/>
            <a:ext cx="7492572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Toolkit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475" y="1017725"/>
            <a:ext cx="7200301" cy="37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730000" y="625475"/>
            <a:ext cx="5512200" cy="58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Non-VR </a:t>
            </a:r>
            <a:r>
              <a:rPr lang="en"/>
              <a:t>Beispiel</a:t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866" y="1398325"/>
            <a:ext cx="2424234" cy="244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2800" y="1494966"/>
            <a:ext cx="2311325" cy="244966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332425" y="4583575"/>
            <a:ext cx="295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Quelle: Rimworld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4884788" y="3944625"/>
            <a:ext cx="2810400" cy="8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/>
              <a:t>Static Menu Screen Space : Overlay</a:t>
            </a:r>
            <a:endParaRPr b="1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b="1"/>
          </a:p>
        </p:txBody>
      </p:sp>
      <p:sp>
        <p:nvSpPr>
          <p:cNvPr id="91" name="Google Shape;91;p18"/>
          <p:cNvSpPr txBox="1"/>
          <p:nvPr/>
        </p:nvSpPr>
        <p:spPr>
          <a:xfrm>
            <a:off x="433600" y="4031125"/>
            <a:ext cx="3293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200">
                <a:solidFill>
                  <a:schemeClr val="lt2"/>
                </a:solidFill>
              </a:rPr>
              <a:t>Bewegliche Objekte</a:t>
            </a:r>
            <a:r>
              <a:rPr b="1" lang="en" sz="1200">
                <a:solidFill>
                  <a:schemeClr val="lt2"/>
                </a:solidFill>
              </a:rPr>
              <a:t> Screen Space : World</a:t>
            </a:r>
            <a:endParaRPr b="1" sz="12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841650" y="1371075"/>
            <a:ext cx="7460700" cy="167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Live Demo</a:t>
            </a:r>
            <a:endParaRPr sz="5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735825" y="905075"/>
            <a:ext cx="4238100" cy="58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XR Interaction Toolkit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735825" y="1468750"/>
            <a:ext cx="3983100" cy="26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</a:t>
            </a:r>
            <a:r>
              <a:rPr lang="en"/>
              <a:t>ross-platform XR controller input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basic object hover, select and grab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haptic feedback through XR controllers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visual feedback (tint/line rendering) to indicate possible and active interactions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basic canvas UI interaction with XR controllers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</a:t>
            </a:r>
            <a:r>
              <a:rPr lang="en"/>
              <a:t> VR camera rig for handling stationary and room-scale VR experiences</a:t>
            </a:r>
            <a:endParaRPr sz="2390"/>
          </a:p>
        </p:txBody>
      </p:sp>
      <p:sp>
        <p:nvSpPr>
          <p:cNvPr id="103" name="Google Shape;103;p20"/>
          <p:cNvSpPr txBox="1"/>
          <p:nvPr/>
        </p:nvSpPr>
        <p:spPr>
          <a:xfrm>
            <a:off x="313175" y="4551550"/>
            <a:ext cx="368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618600" y="295900"/>
            <a:ext cx="5266200" cy="58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40"/>
              <a:t>Interaktion und Steuerung von VR-UI</a:t>
            </a:r>
            <a:endParaRPr sz="2240"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5674950" y="2571750"/>
            <a:ext cx="2843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Static Menu / Screen Space : Overlay</a:t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599" y="2891312"/>
            <a:ext cx="4121798" cy="196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0400" y="2877237"/>
            <a:ext cx="4168449" cy="199725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793875" y="1205075"/>
            <a:ext cx="35163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200"/>
              <a:buFont typeface="Roboto"/>
              <a:buChar char="●"/>
            </a:pPr>
            <a:r>
              <a:rPr lang="en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handbasierte Interaktion</a:t>
            </a:r>
            <a:endParaRPr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200"/>
              <a:buFont typeface="Roboto"/>
              <a:buChar char="●"/>
            </a:pPr>
            <a:r>
              <a:rPr lang="en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Gaze-basierte Interaktion</a:t>
            </a:r>
            <a:endParaRPr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200"/>
              <a:buFont typeface="Roboto"/>
              <a:buChar char="●"/>
            </a:pPr>
            <a:r>
              <a:rPr lang="en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Controller-basierte Interaktion</a:t>
            </a:r>
            <a:endParaRPr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200"/>
              <a:buFont typeface="Roboto"/>
              <a:buChar char="●"/>
            </a:pPr>
            <a:r>
              <a:rPr lang="en">
                <a:solidFill>
                  <a:srgbClr val="D1D5DB"/>
                </a:solidFill>
                <a:latin typeface="Roboto"/>
                <a:ea typeface="Roboto"/>
                <a:cs typeface="Roboto"/>
                <a:sym typeface="Roboto"/>
              </a:rPr>
              <a:t>Sprachsteuerung oder Gestenerkennung</a:t>
            </a:r>
            <a:endParaRPr>
              <a:solidFill>
                <a:srgbClr val="D1D5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1257800" y="2571750"/>
            <a:ext cx="2843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World</a:t>
            </a:r>
            <a:r>
              <a:rPr lang="en"/>
              <a:t> Menu / </a:t>
            </a:r>
            <a:r>
              <a:rPr lang="en"/>
              <a:t>Screen Space : World</a:t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3725" y="1205076"/>
            <a:ext cx="3201799" cy="1459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/>
          <p:nvPr/>
        </p:nvSpPr>
        <p:spPr>
          <a:xfrm>
            <a:off x="6606950" y="295900"/>
            <a:ext cx="230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Quelle: VRChat, Youtube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